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9"/>
  </p:notesMasterIdLst>
  <p:sldIdLst>
    <p:sldId id="278" r:id="rId5"/>
    <p:sldId id="279" r:id="rId6"/>
    <p:sldId id="280" r:id="rId7"/>
    <p:sldId id="281" r:id="rId8"/>
    <p:sldId id="283" r:id="rId9"/>
    <p:sldId id="284" r:id="rId10"/>
    <p:sldId id="285" r:id="rId11"/>
    <p:sldId id="282" r:id="rId12"/>
    <p:sldId id="286" r:id="rId13"/>
    <p:sldId id="287" r:id="rId14"/>
    <p:sldId id="288" r:id="rId15"/>
    <p:sldId id="292" r:id="rId16"/>
    <p:sldId id="289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55990-D243-48E9-8DA9-0D52F8F4F9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CC1D4FF-A89F-4E7D-8BB5-E8352BE972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MG Road: Premium Hotels, Restaurants, Fine Dine</a:t>
          </a:r>
        </a:p>
      </dgm:t>
    </dgm:pt>
    <dgm:pt modelId="{C73F3E19-011B-404C-8F0E-87D71910CEA4}" type="parTrans" cxnId="{1494F689-F929-4341-AACC-42689ED3111D}">
      <dgm:prSet/>
      <dgm:spPr/>
      <dgm:t>
        <a:bodyPr/>
        <a:lstStyle/>
        <a:p>
          <a:endParaRPr lang="en-US"/>
        </a:p>
      </dgm:t>
    </dgm:pt>
    <dgm:pt modelId="{A9AC7810-E6E2-434E-8876-4176F11320D6}" type="sibTrans" cxnId="{1494F689-F929-4341-AACC-42689ED3111D}">
      <dgm:prSet/>
      <dgm:spPr/>
      <dgm:t>
        <a:bodyPr/>
        <a:lstStyle/>
        <a:p>
          <a:endParaRPr lang="en-US"/>
        </a:p>
      </dgm:t>
    </dgm:pt>
    <dgm:pt modelId="{F550DDF9-2CAF-4E82-86CE-7DB99595A4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Popular Destination.</a:t>
          </a:r>
        </a:p>
      </dgm:t>
    </dgm:pt>
    <dgm:pt modelId="{1A31788E-84D9-42E5-94A3-458F420625FE}" type="parTrans" cxnId="{49FBD673-9B48-41A4-8B9A-838E6C8D78CE}">
      <dgm:prSet/>
      <dgm:spPr/>
      <dgm:t>
        <a:bodyPr/>
        <a:lstStyle/>
        <a:p>
          <a:endParaRPr lang="en-US"/>
        </a:p>
      </dgm:t>
    </dgm:pt>
    <dgm:pt modelId="{39A1F462-74EC-4802-BB2E-5F41CA95BB0C}" type="sibTrans" cxnId="{49FBD673-9B48-41A4-8B9A-838E6C8D78CE}">
      <dgm:prSet/>
      <dgm:spPr/>
      <dgm:t>
        <a:bodyPr/>
        <a:lstStyle/>
        <a:p>
          <a:endParaRPr lang="en-US"/>
        </a:p>
      </dgm:t>
    </dgm:pt>
    <dgm:pt modelId="{05FF940D-A756-43E8-8274-06F012448B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Indiranagar: Mix of High and affordable venues. </a:t>
          </a:r>
        </a:p>
      </dgm:t>
    </dgm:pt>
    <dgm:pt modelId="{29FE2E27-B1AE-4154-85CC-C0B93E766DE7}" type="parTrans" cxnId="{F87D14BD-8883-4348-A800-40AEB19DDD1A}">
      <dgm:prSet/>
      <dgm:spPr/>
      <dgm:t>
        <a:bodyPr/>
        <a:lstStyle/>
        <a:p>
          <a:endParaRPr lang="en-US"/>
        </a:p>
      </dgm:t>
    </dgm:pt>
    <dgm:pt modelId="{8C180A1D-6029-40C4-BA96-1097714C8E71}" type="sibTrans" cxnId="{F87D14BD-8883-4348-A800-40AEB19DDD1A}">
      <dgm:prSet/>
      <dgm:spPr/>
      <dgm:t>
        <a:bodyPr/>
        <a:lstStyle/>
        <a:p>
          <a:endParaRPr lang="en-US"/>
        </a:p>
      </dgm:t>
    </dgm:pt>
    <dgm:pt modelId="{783B71EE-09A8-47B9-B27F-F3E85356E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Proximity to MG road beneficial.</a:t>
          </a:r>
        </a:p>
      </dgm:t>
    </dgm:pt>
    <dgm:pt modelId="{C14C6BC5-FB2A-468E-A2ED-0ADCB356B05C}" type="parTrans" cxnId="{F57E88A0-C0AD-4E25-9172-ECAE37CC7969}">
      <dgm:prSet/>
      <dgm:spPr/>
      <dgm:t>
        <a:bodyPr/>
        <a:lstStyle/>
        <a:p>
          <a:endParaRPr lang="en-US"/>
        </a:p>
      </dgm:t>
    </dgm:pt>
    <dgm:pt modelId="{A90411B5-F7EC-4A62-BCDB-20570E8E5634}" type="sibTrans" cxnId="{F57E88A0-C0AD-4E25-9172-ECAE37CC7969}">
      <dgm:prSet/>
      <dgm:spPr/>
      <dgm:t>
        <a:bodyPr/>
        <a:lstStyle/>
        <a:p>
          <a:endParaRPr lang="en-US"/>
        </a:p>
      </dgm:t>
    </dgm:pt>
    <dgm:pt modelId="{6840BF08-AC83-4DE4-8362-73173B68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Koramangala: Affordable and mid-range venues. </a:t>
          </a:r>
        </a:p>
      </dgm:t>
    </dgm:pt>
    <dgm:pt modelId="{422A5AAC-A404-4743-9057-47A43179ACC4}" type="parTrans" cxnId="{6230760F-94E0-4FBD-85DB-412DD7ECE552}">
      <dgm:prSet/>
      <dgm:spPr/>
      <dgm:t>
        <a:bodyPr/>
        <a:lstStyle/>
        <a:p>
          <a:endParaRPr lang="en-US"/>
        </a:p>
      </dgm:t>
    </dgm:pt>
    <dgm:pt modelId="{998CDEA3-4456-4686-A8BE-58148734EA4A}" type="sibTrans" cxnId="{6230760F-94E0-4FBD-85DB-412DD7ECE552}">
      <dgm:prSet/>
      <dgm:spPr/>
      <dgm:t>
        <a:bodyPr/>
        <a:lstStyle/>
        <a:p>
          <a:endParaRPr lang="en-US"/>
        </a:p>
      </dgm:t>
    </dgm:pt>
    <dgm:pt modelId="{4E6FF632-5A0F-4DEE-B63A-140E1158F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Preferred option for people from Electronic City, HSR, BTM, Madiwala. </a:t>
          </a:r>
        </a:p>
      </dgm:t>
    </dgm:pt>
    <dgm:pt modelId="{093E49BE-BE81-4016-B704-C44AE9E893B1}" type="parTrans" cxnId="{E3B84CDE-B7EC-4B48-A84C-2BC529D367B0}">
      <dgm:prSet/>
      <dgm:spPr/>
      <dgm:t>
        <a:bodyPr/>
        <a:lstStyle/>
        <a:p>
          <a:endParaRPr lang="en-US"/>
        </a:p>
      </dgm:t>
    </dgm:pt>
    <dgm:pt modelId="{D5E64A04-BCB6-4C3F-A382-9A633DB25885}" type="sibTrans" cxnId="{E3B84CDE-B7EC-4B48-A84C-2BC529D367B0}">
      <dgm:prSet/>
      <dgm:spPr/>
      <dgm:t>
        <a:bodyPr/>
        <a:lstStyle/>
        <a:p>
          <a:endParaRPr lang="en-US"/>
        </a:p>
      </dgm:t>
    </dgm:pt>
    <dgm:pt modelId="{A971F8AB-B984-49CE-916B-5F6003CFCA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of the places are having Good Rating except few. </a:t>
          </a:r>
        </a:p>
      </dgm:t>
    </dgm:pt>
    <dgm:pt modelId="{7ED90F0E-FB5C-4DA6-A086-023E2FE472F1}" type="parTrans" cxnId="{8CCE4D9B-CBE2-48A5-975A-F499CF3E40A1}">
      <dgm:prSet/>
      <dgm:spPr/>
      <dgm:t>
        <a:bodyPr/>
        <a:lstStyle/>
        <a:p>
          <a:endParaRPr lang="en-US"/>
        </a:p>
      </dgm:t>
    </dgm:pt>
    <dgm:pt modelId="{ADE32009-D42B-463B-B98E-D94B2BC5911F}" type="sibTrans" cxnId="{8CCE4D9B-CBE2-48A5-975A-F499CF3E40A1}">
      <dgm:prSet/>
      <dgm:spPr/>
      <dgm:t>
        <a:bodyPr/>
        <a:lstStyle/>
        <a:p>
          <a:endParaRPr lang="en-US"/>
        </a:p>
      </dgm:t>
    </dgm:pt>
    <dgm:pt modelId="{759F8D97-BFAC-45D0-951E-DF3042A7D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price range distribution of the venues are uneven. </a:t>
          </a:r>
        </a:p>
      </dgm:t>
    </dgm:pt>
    <dgm:pt modelId="{F9A236F7-CA48-4B2E-9FE3-65202856D962}" type="parTrans" cxnId="{58D7FA31-E786-4DF5-8131-A5F36F5F1800}">
      <dgm:prSet/>
      <dgm:spPr/>
      <dgm:t>
        <a:bodyPr/>
        <a:lstStyle/>
        <a:p>
          <a:endParaRPr lang="en-US"/>
        </a:p>
      </dgm:t>
    </dgm:pt>
    <dgm:pt modelId="{42C7B91A-7F28-468C-8718-38AF454E4D97}" type="sibTrans" cxnId="{58D7FA31-E786-4DF5-8131-A5F36F5F1800}">
      <dgm:prSet/>
      <dgm:spPr/>
      <dgm:t>
        <a:bodyPr/>
        <a:lstStyle/>
        <a:p>
          <a:endParaRPr lang="en-US"/>
        </a:p>
      </dgm:t>
    </dgm:pt>
    <dgm:pt modelId="{FF0A4A08-917B-4DD5-8113-0ED40443DB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Based on Rating, Location and Average Price, the venues are divided into 4 clusters</a:t>
          </a:r>
        </a:p>
      </dgm:t>
    </dgm:pt>
    <dgm:pt modelId="{D81DBC57-34FB-4136-B020-6C9AEA95DEDC}" type="parTrans" cxnId="{A92399F4-4EB9-437D-A09A-AF5E12740443}">
      <dgm:prSet/>
      <dgm:spPr/>
      <dgm:t>
        <a:bodyPr/>
        <a:lstStyle/>
        <a:p>
          <a:endParaRPr lang="en-US"/>
        </a:p>
      </dgm:t>
    </dgm:pt>
    <dgm:pt modelId="{C9E926EB-D38D-4113-A7B0-DAC8DBC10CCB}" type="sibTrans" cxnId="{A92399F4-4EB9-437D-A09A-AF5E12740443}">
      <dgm:prSet/>
      <dgm:spPr/>
      <dgm:t>
        <a:bodyPr/>
        <a:lstStyle/>
        <a:p>
          <a:endParaRPr lang="en-US"/>
        </a:p>
      </dgm:t>
    </dgm:pt>
    <dgm:pt modelId="{93A46F10-B03C-470E-B4AC-A9D7E1C5A280}" type="pres">
      <dgm:prSet presAssocID="{50255990-D243-48E9-8DA9-0D52F8F4F9B0}" presName="root" presStyleCnt="0">
        <dgm:presLayoutVars>
          <dgm:dir/>
          <dgm:resizeHandles val="exact"/>
        </dgm:presLayoutVars>
      </dgm:prSet>
      <dgm:spPr/>
    </dgm:pt>
    <dgm:pt modelId="{EBD471CF-2D26-49B3-9B2D-4397B654251D}" type="pres">
      <dgm:prSet presAssocID="{4CC1D4FF-A89F-4E7D-8BB5-E8352BE972D6}" presName="compNode" presStyleCnt="0"/>
      <dgm:spPr/>
    </dgm:pt>
    <dgm:pt modelId="{F8E51A19-D55F-459F-8BB4-62927912F4C7}" type="pres">
      <dgm:prSet presAssocID="{4CC1D4FF-A89F-4E7D-8BB5-E8352BE972D6}" presName="bgRect" presStyleLbl="bgShp" presStyleIdx="0" presStyleCnt="7"/>
      <dgm:spPr/>
    </dgm:pt>
    <dgm:pt modelId="{F8967E2A-07FE-485D-A054-2ED429E45509}" type="pres">
      <dgm:prSet presAssocID="{4CC1D4FF-A89F-4E7D-8BB5-E8352BE972D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6EDDD205-9F57-4F18-9500-6FF6C25B7ED6}" type="pres">
      <dgm:prSet presAssocID="{4CC1D4FF-A89F-4E7D-8BB5-E8352BE972D6}" presName="spaceRect" presStyleCnt="0"/>
      <dgm:spPr/>
    </dgm:pt>
    <dgm:pt modelId="{359154D6-D223-4A7F-B6B9-38FDED764408}" type="pres">
      <dgm:prSet presAssocID="{4CC1D4FF-A89F-4E7D-8BB5-E8352BE972D6}" presName="parTx" presStyleLbl="revTx" presStyleIdx="0" presStyleCnt="9">
        <dgm:presLayoutVars>
          <dgm:chMax val="0"/>
          <dgm:chPref val="0"/>
        </dgm:presLayoutVars>
      </dgm:prSet>
      <dgm:spPr/>
    </dgm:pt>
    <dgm:pt modelId="{9E560B9C-377F-4519-B08A-E25B8F205B51}" type="pres">
      <dgm:prSet presAssocID="{A9AC7810-E6E2-434E-8876-4176F11320D6}" presName="sibTrans" presStyleCnt="0"/>
      <dgm:spPr/>
    </dgm:pt>
    <dgm:pt modelId="{F5E5C58B-AC41-4360-BBA0-25A038681B61}" type="pres">
      <dgm:prSet presAssocID="{F550DDF9-2CAF-4E82-86CE-7DB99595A4E2}" presName="compNode" presStyleCnt="0"/>
      <dgm:spPr/>
    </dgm:pt>
    <dgm:pt modelId="{BB42517B-A9A7-4433-B99B-374ABEB8BF97}" type="pres">
      <dgm:prSet presAssocID="{F550DDF9-2CAF-4E82-86CE-7DB99595A4E2}" presName="bgRect" presStyleLbl="bgShp" presStyleIdx="1" presStyleCnt="7"/>
      <dgm:spPr/>
    </dgm:pt>
    <dgm:pt modelId="{D1CEB5C7-4EF0-422B-B162-563600DFF569}" type="pres">
      <dgm:prSet presAssocID="{F550DDF9-2CAF-4E82-86CE-7DB99595A4E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8EDF591B-D6F8-487B-8D8F-3C5B04033596}" type="pres">
      <dgm:prSet presAssocID="{F550DDF9-2CAF-4E82-86CE-7DB99595A4E2}" presName="spaceRect" presStyleCnt="0"/>
      <dgm:spPr/>
    </dgm:pt>
    <dgm:pt modelId="{869462AA-67EB-4733-96C8-B3369AECAF56}" type="pres">
      <dgm:prSet presAssocID="{F550DDF9-2CAF-4E82-86CE-7DB99595A4E2}" presName="parTx" presStyleLbl="revTx" presStyleIdx="1" presStyleCnt="9">
        <dgm:presLayoutVars>
          <dgm:chMax val="0"/>
          <dgm:chPref val="0"/>
        </dgm:presLayoutVars>
      </dgm:prSet>
      <dgm:spPr/>
    </dgm:pt>
    <dgm:pt modelId="{9E1411A5-A9D6-456B-848C-E473630C5220}" type="pres">
      <dgm:prSet presAssocID="{39A1F462-74EC-4802-BB2E-5F41CA95BB0C}" presName="sibTrans" presStyleCnt="0"/>
      <dgm:spPr/>
    </dgm:pt>
    <dgm:pt modelId="{D9CC8266-F1A3-4DE4-AA24-615CA803DDBA}" type="pres">
      <dgm:prSet presAssocID="{05FF940D-A756-43E8-8274-06F012448B7C}" presName="compNode" presStyleCnt="0"/>
      <dgm:spPr/>
    </dgm:pt>
    <dgm:pt modelId="{5783BE51-D1BC-4CB0-94E8-590F5C15DD04}" type="pres">
      <dgm:prSet presAssocID="{05FF940D-A756-43E8-8274-06F012448B7C}" presName="bgRect" presStyleLbl="bgShp" presStyleIdx="2" presStyleCnt="7"/>
      <dgm:spPr/>
    </dgm:pt>
    <dgm:pt modelId="{2AFA0FC0-9FF9-45CD-9B96-D5B5F3C13C25}" type="pres">
      <dgm:prSet presAssocID="{05FF940D-A756-43E8-8274-06F012448B7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E38B58A-B4E7-44A4-862B-0F9657B43AB0}" type="pres">
      <dgm:prSet presAssocID="{05FF940D-A756-43E8-8274-06F012448B7C}" presName="spaceRect" presStyleCnt="0"/>
      <dgm:spPr/>
    </dgm:pt>
    <dgm:pt modelId="{4B8928D6-2020-445F-9BB6-81521BC637BC}" type="pres">
      <dgm:prSet presAssocID="{05FF940D-A756-43E8-8274-06F012448B7C}" presName="parTx" presStyleLbl="revTx" presStyleIdx="2" presStyleCnt="9">
        <dgm:presLayoutVars>
          <dgm:chMax val="0"/>
          <dgm:chPref val="0"/>
        </dgm:presLayoutVars>
      </dgm:prSet>
      <dgm:spPr/>
    </dgm:pt>
    <dgm:pt modelId="{8BFCC07F-4E7E-4316-A8A3-DAEE01B6B3A0}" type="pres">
      <dgm:prSet presAssocID="{05FF940D-A756-43E8-8274-06F012448B7C}" presName="desTx" presStyleLbl="revTx" presStyleIdx="3" presStyleCnt="9" custLinFactNeighborX="-8171" custLinFactNeighborY="-2664">
        <dgm:presLayoutVars/>
      </dgm:prSet>
      <dgm:spPr/>
    </dgm:pt>
    <dgm:pt modelId="{41145F61-4BB8-492A-ADAD-4FD0EF33AFD4}" type="pres">
      <dgm:prSet presAssocID="{8C180A1D-6029-40C4-BA96-1097714C8E71}" presName="sibTrans" presStyleCnt="0"/>
      <dgm:spPr/>
    </dgm:pt>
    <dgm:pt modelId="{EA292D86-29C9-40D7-B8AF-F9BD5823188A}" type="pres">
      <dgm:prSet presAssocID="{6840BF08-AC83-4DE4-8362-73173B68634A}" presName="compNode" presStyleCnt="0"/>
      <dgm:spPr/>
    </dgm:pt>
    <dgm:pt modelId="{0DE985AC-AA0D-440D-93BF-F9CC8FFBAE45}" type="pres">
      <dgm:prSet presAssocID="{6840BF08-AC83-4DE4-8362-73173B68634A}" presName="bgRect" presStyleLbl="bgShp" presStyleIdx="3" presStyleCnt="7"/>
      <dgm:spPr/>
    </dgm:pt>
    <dgm:pt modelId="{C4DAD0DF-20B3-48F1-91CA-A574E7496306}" type="pres">
      <dgm:prSet presAssocID="{6840BF08-AC83-4DE4-8362-73173B68634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78550AF-D483-4B21-ACDC-CC25A6B2FB18}" type="pres">
      <dgm:prSet presAssocID="{6840BF08-AC83-4DE4-8362-73173B68634A}" presName="spaceRect" presStyleCnt="0"/>
      <dgm:spPr/>
    </dgm:pt>
    <dgm:pt modelId="{DF69A030-D7E4-4054-9664-01EDFF711D12}" type="pres">
      <dgm:prSet presAssocID="{6840BF08-AC83-4DE4-8362-73173B68634A}" presName="parTx" presStyleLbl="revTx" presStyleIdx="4" presStyleCnt="9">
        <dgm:presLayoutVars>
          <dgm:chMax val="0"/>
          <dgm:chPref val="0"/>
        </dgm:presLayoutVars>
      </dgm:prSet>
      <dgm:spPr/>
    </dgm:pt>
    <dgm:pt modelId="{95EF4028-AB67-494F-A86B-76F051955191}" type="pres">
      <dgm:prSet presAssocID="{6840BF08-AC83-4DE4-8362-73173B68634A}" presName="desTx" presStyleLbl="revTx" presStyleIdx="5" presStyleCnt="9" custLinFactNeighborX="-8403" custLinFactNeighborY="-3220">
        <dgm:presLayoutVars/>
      </dgm:prSet>
      <dgm:spPr/>
    </dgm:pt>
    <dgm:pt modelId="{B8CCBE5D-26BB-4E2A-A083-E0DE1998EE2E}" type="pres">
      <dgm:prSet presAssocID="{998CDEA3-4456-4686-A8BE-58148734EA4A}" presName="sibTrans" presStyleCnt="0"/>
      <dgm:spPr/>
    </dgm:pt>
    <dgm:pt modelId="{A45D7AAA-4485-4830-B060-3E54CA2A6ABF}" type="pres">
      <dgm:prSet presAssocID="{A971F8AB-B984-49CE-916B-5F6003CFCA75}" presName="compNode" presStyleCnt="0"/>
      <dgm:spPr/>
    </dgm:pt>
    <dgm:pt modelId="{846A4BD5-3863-4CDC-9A57-9B3C32DD63D8}" type="pres">
      <dgm:prSet presAssocID="{A971F8AB-B984-49CE-916B-5F6003CFCA75}" presName="bgRect" presStyleLbl="bgShp" presStyleIdx="4" presStyleCnt="7"/>
      <dgm:spPr/>
    </dgm:pt>
    <dgm:pt modelId="{491F676B-DC36-468C-BC20-0D65993A5BC1}" type="pres">
      <dgm:prSet presAssocID="{A971F8AB-B984-49CE-916B-5F6003CFCA7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E8A2920-16A0-4C52-AFB7-CAD6AC8A7BAC}" type="pres">
      <dgm:prSet presAssocID="{A971F8AB-B984-49CE-916B-5F6003CFCA75}" presName="spaceRect" presStyleCnt="0"/>
      <dgm:spPr/>
    </dgm:pt>
    <dgm:pt modelId="{C438ED23-664B-4C9F-B893-7E662732F6B0}" type="pres">
      <dgm:prSet presAssocID="{A971F8AB-B984-49CE-916B-5F6003CFCA75}" presName="parTx" presStyleLbl="revTx" presStyleIdx="6" presStyleCnt="9">
        <dgm:presLayoutVars>
          <dgm:chMax val="0"/>
          <dgm:chPref val="0"/>
        </dgm:presLayoutVars>
      </dgm:prSet>
      <dgm:spPr/>
    </dgm:pt>
    <dgm:pt modelId="{0A40D78E-7362-4434-BE4A-95597C5918BD}" type="pres">
      <dgm:prSet presAssocID="{ADE32009-D42B-463B-B98E-D94B2BC5911F}" presName="sibTrans" presStyleCnt="0"/>
      <dgm:spPr/>
    </dgm:pt>
    <dgm:pt modelId="{CF9F65EB-6D1E-40ED-A642-2EAD1D1734FC}" type="pres">
      <dgm:prSet presAssocID="{759F8D97-BFAC-45D0-951E-DF3042A7D8B8}" presName="compNode" presStyleCnt="0"/>
      <dgm:spPr/>
    </dgm:pt>
    <dgm:pt modelId="{18C0EDFA-1BAA-47BF-985A-443A412370F3}" type="pres">
      <dgm:prSet presAssocID="{759F8D97-BFAC-45D0-951E-DF3042A7D8B8}" presName="bgRect" presStyleLbl="bgShp" presStyleIdx="5" presStyleCnt="7"/>
      <dgm:spPr/>
    </dgm:pt>
    <dgm:pt modelId="{89E59208-5500-4868-A5D3-C267830CD054}" type="pres">
      <dgm:prSet presAssocID="{759F8D97-BFAC-45D0-951E-DF3042A7D8B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708E01B9-AB8C-4DA0-B7AB-89538776BB09}" type="pres">
      <dgm:prSet presAssocID="{759F8D97-BFAC-45D0-951E-DF3042A7D8B8}" presName="spaceRect" presStyleCnt="0"/>
      <dgm:spPr/>
    </dgm:pt>
    <dgm:pt modelId="{AD7355EF-6C4D-419E-9B3E-0CAE71124535}" type="pres">
      <dgm:prSet presAssocID="{759F8D97-BFAC-45D0-951E-DF3042A7D8B8}" presName="parTx" presStyleLbl="revTx" presStyleIdx="7" presStyleCnt="9">
        <dgm:presLayoutVars>
          <dgm:chMax val="0"/>
          <dgm:chPref val="0"/>
        </dgm:presLayoutVars>
      </dgm:prSet>
      <dgm:spPr/>
    </dgm:pt>
    <dgm:pt modelId="{CFE30162-045E-4421-9286-E6CC83A15EEE}" type="pres">
      <dgm:prSet presAssocID="{42C7B91A-7F28-468C-8718-38AF454E4D97}" presName="sibTrans" presStyleCnt="0"/>
      <dgm:spPr/>
    </dgm:pt>
    <dgm:pt modelId="{107AA7C8-4538-402F-BF75-D27040ABB072}" type="pres">
      <dgm:prSet presAssocID="{FF0A4A08-917B-4DD5-8113-0ED40443DB87}" presName="compNode" presStyleCnt="0"/>
      <dgm:spPr/>
    </dgm:pt>
    <dgm:pt modelId="{316D3664-D1ED-4779-82BA-91E1BE69100C}" type="pres">
      <dgm:prSet presAssocID="{FF0A4A08-917B-4DD5-8113-0ED40443DB87}" presName="bgRect" presStyleLbl="bgShp" presStyleIdx="6" presStyleCnt="7"/>
      <dgm:spPr/>
    </dgm:pt>
    <dgm:pt modelId="{F5627E15-46D2-4861-9D37-21BAA779A6AD}" type="pres">
      <dgm:prSet presAssocID="{FF0A4A08-917B-4DD5-8113-0ED40443DB8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0885437-17ED-4506-8195-5C689DC080E2}" type="pres">
      <dgm:prSet presAssocID="{FF0A4A08-917B-4DD5-8113-0ED40443DB87}" presName="spaceRect" presStyleCnt="0"/>
      <dgm:spPr/>
    </dgm:pt>
    <dgm:pt modelId="{75DFE28E-DD9F-40A5-AE9C-232B1DFEA5FF}" type="pres">
      <dgm:prSet presAssocID="{FF0A4A08-917B-4DD5-8113-0ED40443DB87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6230760F-94E0-4FBD-85DB-412DD7ECE552}" srcId="{50255990-D243-48E9-8DA9-0D52F8F4F9B0}" destId="{6840BF08-AC83-4DE4-8362-73173B68634A}" srcOrd="3" destOrd="0" parTransId="{422A5AAC-A404-4743-9057-47A43179ACC4}" sibTransId="{998CDEA3-4456-4686-A8BE-58148734EA4A}"/>
    <dgm:cxn modelId="{733EEC24-3055-4B55-8173-C3FD35EAC061}" type="presOf" srcId="{759F8D97-BFAC-45D0-951E-DF3042A7D8B8}" destId="{AD7355EF-6C4D-419E-9B3E-0CAE71124535}" srcOrd="0" destOrd="0" presId="urn:microsoft.com/office/officeart/2018/2/layout/IconVerticalSolidList"/>
    <dgm:cxn modelId="{59F4C631-81BC-4E4C-9176-0ABC8366C252}" type="presOf" srcId="{4E6FF632-5A0F-4DEE-B63A-140E1158F506}" destId="{95EF4028-AB67-494F-A86B-76F051955191}" srcOrd="0" destOrd="0" presId="urn:microsoft.com/office/officeart/2018/2/layout/IconVerticalSolidList"/>
    <dgm:cxn modelId="{58D7FA31-E786-4DF5-8131-A5F36F5F1800}" srcId="{50255990-D243-48E9-8DA9-0D52F8F4F9B0}" destId="{759F8D97-BFAC-45D0-951E-DF3042A7D8B8}" srcOrd="5" destOrd="0" parTransId="{F9A236F7-CA48-4B2E-9FE3-65202856D962}" sibTransId="{42C7B91A-7F28-468C-8718-38AF454E4D97}"/>
    <dgm:cxn modelId="{8A13053C-420D-4328-A5D3-0A8D85A887B6}" type="presOf" srcId="{F550DDF9-2CAF-4E82-86CE-7DB99595A4E2}" destId="{869462AA-67EB-4733-96C8-B3369AECAF56}" srcOrd="0" destOrd="0" presId="urn:microsoft.com/office/officeart/2018/2/layout/IconVerticalSolidList"/>
    <dgm:cxn modelId="{69841C60-9291-4517-879D-88FA19B98CB5}" type="presOf" srcId="{A971F8AB-B984-49CE-916B-5F6003CFCA75}" destId="{C438ED23-664B-4C9F-B893-7E662732F6B0}" srcOrd="0" destOrd="0" presId="urn:microsoft.com/office/officeart/2018/2/layout/IconVerticalSolidList"/>
    <dgm:cxn modelId="{198D7969-3B14-412B-8812-48213D1C26DE}" type="presOf" srcId="{05FF940D-A756-43E8-8274-06F012448B7C}" destId="{4B8928D6-2020-445F-9BB6-81521BC637BC}" srcOrd="0" destOrd="0" presId="urn:microsoft.com/office/officeart/2018/2/layout/IconVerticalSolidList"/>
    <dgm:cxn modelId="{49FBD673-9B48-41A4-8B9A-838E6C8D78CE}" srcId="{50255990-D243-48E9-8DA9-0D52F8F4F9B0}" destId="{F550DDF9-2CAF-4E82-86CE-7DB99595A4E2}" srcOrd="1" destOrd="0" parTransId="{1A31788E-84D9-42E5-94A3-458F420625FE}" sibTransId="{39A1F462-74EC-4802-BB2E-5F41CA95BB0C}"/>
    <dgm:cxn modelId="{2E7EC956-0DDE-44B2-99CC-DF57AA9B23E2}" type="presOf" srcId="{50255990-D243-48E9-8DA9-0D52F8F4F9B0}" destId="{93A46F10-B03C-470E-B4AC-A9D7E1C5A280}" srcOrd="0" destOrd="0" presId="urn:microsoft.com/office/officeart/2018/2/layout/IconVerticalSolidList"/>
    <dgm:cxn modelId="{1494F689-F929-4341-AACC-42689ED3111D}" srcId="{50255990-D243-48E9-8DA9-0D52F8F4F9B0}" destId="{4CC1D4FF-A89F-4E7D-8BB5-E8352BE972D6}" srcOrd="0" destOrd="0" parTransId="{C73F3E19-011B-404C-8F0E-87D71910CEA4}" sibTransId="{A9AC7810-E6E2-434E-8876-4176F11320D6}"/>
    <dgm:cxn modelId="{6A538191-396E-4E4F-AD4A-FD3851D3049E}" type="presOf" srcId="{FF0A4A08-917B-4DD5-8113-0ED40443DB87}" destId="{75DFE28E-DD9F-40A5-AE9C-232B1DFEA5FF}" srcOrd="0" destOrd="0" presId="urn:microsoft.com/office/officeart/2018/2/layout/IconVerticalSolidList"/>
    <dgm:cxn modelId="{8CCE4D9B-CBE2-48A5-975A-F499CF3E40A1}" srcId="{50255990-D243-48E9-8DA9-0D52F8F4F9B0}" destId="{A971F8AB-B984-49CE-916B-5F6003CFCA75}" srcOrd="4" destOrd="0" parTransId="{7ED90F0E-FB5C-4DA6-A086-023E2FE472F1}" sibTransId="{ADE32009-D42B-463B-B98E-D94B2BC5911F}"/>
    <dgm:cxn modelId="{F57E88A0-C0AD-4E25-9172-ECAE37CC7969}" srcId="{05FF940D-A756-43E8-8274-06F012448B7C}" destId="{783B71EE-09A8-47B9-B27F-F3E85356E720}" srcOrd="0" destOrd="0" parTransId="{C14C6BC5-FB2A-468E-A2ED-0ADCB356B05C}" sibTransId="{A90411B5-F7EC-4A62-BCDB-20570E8E5634}"/>
    <dgm:cxn modelId="{BB49BFBA-0E45-47C0-B9C9-17BD854684FE}" type="presOf" srcId="{783B71EE-09A8-47B9-B27F-F3E85356E720}" destId="{8BFCC07F-4E7E-4316-A8A3-DAEE01B6B3A0}" srcOrd="0" destOrd="0" presId="urn:microsoft.com/office/officeart/2018/2/layout/IconVerticalSolidList"/>
    <dgm:cxn modelId="{F87D14BD-8883-4348-A800-40AEB19DDD1A}" srcId="{50255990-D243-48E9-8DA9-0D52F8F4F9B0}" destId="{05FF940D-A756-43E8-8274-06F012448B7C}" srcOrd="2" destOrd="0" parTransId="{29FE2E27-B1AE-4154-85CC-C0B93E766DE7}" sibTransId="{8C180A1D-6029-40C4-BA96-1097714C8E71}"/>
    <dgm:cxn modelId="{194C8EC9-0E28-45B0-A41B-C2AC5244786D}" type="presOf" srcId="{6840BF08-AC83-4DE4-8362-73173B68634A}" destId="{DF69A030-D7E4-4054-9664-01EDFF711D12}" srcOrd="0" destOrd="0" presId="urn:microsoft.com/office/officeart/2018/2/layout/IconVerticalSolidList"/>
    <dgm:cxn modelId="{E3B84CDE-B7EC-4B48-A84C-2BC529D367B0}" srcId="{6840BF08-AC83-4DE4-8362-73173B68634A}" destId="{4E6FF632-5A0F-4DEE-B63A-140E1158F506}" srcOrd="0" destOrd="0" parTransId="{093E49BE-BE81-4016-B704-C44AE9E893B1}" sibTransId="{D5E64A04-BCB6-4C3F-A382-9A633DB25885}"/>
    <dgm:cxn modelId="{4CF22DE8-EDAD-438A-A62B-476FBCE76CA5}" type="presOf" srcId="{4CC1D4FF-A89F-4E7D-8BB5-E8352BE972D6}" destId="{359154D6-D223-4A7F-B6B9-38FDED764408}" srcOrd="0" destOrd="0" presId="urn:microsoft.com/office/officeart/2018/2/layout/IconVerticalSolidList"/>
    <dgm:cxn modelId="{A92399F4-4EB9-437D-A09A-AF5E12740443}" srcId="{50255990-D243-48E9-8DA9-0D52F8F4F9B0}" destId="{FF0A4A08-917B-4DD5-8113-0ED40443DB87}" srcOrd="6" destOrd="0" parTransId="{D81DBC57-34FB-4136-B020-6C9AEA95DEDC}" sibTransId="{C9E926EB-D38D-4113-A7B0-DAC8DBC10CCB}"/>
    <dgm:cxn modelId="{7FC9C3B0-E2B8-4BF2-AE88-AC0E7A9AB860}" type="presParOf" srcId="{93A46F10-B03C-470E-B4AC-A9D7E1C5A280}" destId="{EBD471CF-2D26-49B3-9B2D-4397B654251D}" srcOrd="0" destOrd="0" presId="urn:microsoft.com/office/officeart/2018/2/layout/IconVerticalSolidList"/>
    <dgm:cxn modelId="{A264DA9B-C3EB-431C-A6B9-B4C3FB9C2243}" type="presParOf" srcId="{EBD471CF-2D26-49B3-9B2D-4397B654251D}" destId="{F8E51A19-D55F-459F-8BB4-62927912F4C7}" srcOrd="0" destOrd="0" presId="urn:microsoft.com/office/officeart/2018/2/layout/IconVerticalSolidList"/>
    <dgm:cxn modelId="{57BD3C7A-B45A-4D5C-832B-1C2AF094080A}" type="presParOf" srcId="{EBD471CF-2D26-49B3-9B2D-4397B654251D}" destId="{F8967E2A-07FE-485D-A054-2ED429E45509}" srcOrd="1" destOrd="0" presId="urn:microsoft.com/office/officeart/2018/2/layout/IconVerticalSolidList"/>
    <dgm:cxn modelId="{A762E28B-B7C8-43FD-9813-22A1E57BBCFD}" type="presParOf" srcId="{EBD471CF-2D26-49B3-9B2D-4397B654251D}" destId="{6EDDD205-9F57-4F18-9500-6FF6C25B7ED6}" srcOrd="2" destOrd="0" presId="urn:microsoft.com/office/officeart/2018/2/layout/IconVerticalSolidList"/>
    <dgm:cxn modelId="{04341959-91BF-485D-A752-F0148F29A357}" type="presParOf" srcId="{EBD471CF-2D26-49B3-9B2D-4397B654251D}" destId="{359154D6-D223-4A7F-B6B9-38FDED764408}" srcOrd="3" destOrd="0" presId="urn:microsoft.com/office/officeart/2018/2/layout/IconVerticalSolidList"/>
    <dgm:cxn modelId="{9A6BE42C-AFA7-46D5-B6C0-E6FAB3D9F7CD}" type="presParOf" srcId="{93A46F10-B03C-470E-B4AC-A9D7E1C5A280}" destId="{9E560B9C-377F-4519-B08A-E25B8F205B51}" srcOrd="1" destOrd="0" presId="urn:microsoft.com/office/officeart/2018/2/layout/IconVerticalSolidList"/>
    <dgm:cxn modelId="{3F80A518-A4E3-4061-B903-D115CB31F5BC}" type="presParOf" srcId="{93A46F10-B03C-470E-B4AC-A9D7E1C5A280}" destId="{F5E5C58B-AC41-4360-BBA0-25A038681B61}" srcOrd="2" destOrd="0" presId="urn:microsoft.com/office/officeart/2018/2/layout/IconVerticalSolidList"/>
    <dgm:cxn modelId="{03AB5750-3A69-4CB2-A4EB-0C8083F8B2CE}" type="presParOf" srcId="{F5E5C58B-AC41-4360-BBA0-25A038681B61}" destId="{BB42517B-A9A7-4433-B99B-374ABEB8BF97}" srcOrd="0" destOrd="0" presId="urn:microsoft.com/office/officeart/2018/2/layout/IconVerticalSolidList"/>
    <dgm:cxn modelId="{9107756D-C962-4C10-9254-8FF2FFE05719}" type="presParOf" srcId="{F5E5C58B-AC41-4360-BBA0-25A038681B61}" destId="{D1CEB5C7-4EF0-422B-B162-563600DFF569}" srcOrd="1" destOrd="0" presId="urn:microsoft.com/office/officeart/2018/2/layout/IconVerticalSolidList"/>
    <dgm:cxn modelId="{EA08F550-8EBD-4D8A-9E27-264DC91FE618}" type="presParOf" srcId="{F5E5C58B-AC41-4360-BBA0-25A038681B61}" destId="{8EDF591B-D6F8-487B-8D8F-3C5B04033596}" srcOrd="2" destOrd="0" presId="urn:microsoft.com/office/officeart/2018/2/layout/IconVerticalSolidList"/>
    <dgm:cxn modelId="{430B692C-0A04-4E98-9C56-864096D1202E}" type="presParOf" srcId="{F5E5C58B-AC41-4360-BBA0-25A038681B61}" destId="{869462AA-67EB-4733-96C8-B3369AECAF56}" srcOrd="3" destOrd="0" presId="urn:microsoft.com/office/officeart/2018/2/layout/IconVerticalSolidList"/>
    <dgm:cxn modelId="{8415BD38-55FD-44D8-87BC-7D1B184DF872}" type="presParOf" srcId="{93A46F10-B03C-470E-B4AC-A9D7E1C5A280}" destId="{9E1411A5-A9D6-456B-848C-E473630C5220}" srcOrd="3" destOrd="0" presId="urn:microsoft.com/office/officeart/2018/2/layout/IconVerticalSolidList"/>
    <dgm:cxn modelId="{0BEF022D-0FD9-40D7-9987-F0443DA0C988}" type="presParOf" srcId="{93A46F10-B03C-470E-B4AC-A9D7E1C5A280}" destId="{D9CC8266-F1A3-4DE4-AA24-615CA803DDBA}" srcOrd="4" destOrd="0" presId="urn:microsoft.com/office/officeart/2018/2/layout/IconVerticalSolidList"/>
    <dgm:cxn modelId="{3704A562-886B-4010-837F-B8FE861149B5}" type="presParOf" srcId="{D9CC8266-F1A3-4DE4-AA24-615CA803DDBA}" destId="{5783BE51-D1BC-4CB0-94E8-590F5C15DD04}" srcOrd="0" destOrd="0" presId="urn:microsoft.com/office/officeart/2018/2/layout/IconVerticalSolidList"/>
    <dgm:cxn modelId="{2E6408F2-3191-4D36-99E6-3E459F88BDE1}" type="presParOf" srcId="{D9CC8266-F1A3-4DE4-AA24-615CA803DDBA}" destId="{2AFA0FC0-9FF9-45CD-9B96-D5B5F3C13C25}" srcOrd="1" destOrd="0" presId="urn:microsoft.com/office/officeart/2018/2/layout/IconVerticalSolidList"/>
    <dgm:cxn modelId="{D21DB3D8-AED4-4E9E-9CED-B7B41E95B08D}" type="presParOf" srcId="{D9CC8266-F1A3-4DE4-AA24-615CA803DDBA}" destId="{CE38B58A-B4E7-44A4-862B-0F9657B43AB0}" srcOrd="2" destOrd="0" presId="urn:microsoft.com/office/officeart/2018/2/layout/IconVerticalSolidList"/>
    <dgm:cxn modelId="{8D088F39-68A4-4DBD-AF8A-AD7274A60A02}" type="presParOf" srcId="{D9CC8266-F1A3-4DE4-AA24-615CA803DDBA}" destId="{4B8928D6-2020-445F-9BB6-81521BC637BC}" srcOrd="3" destOrd="0" presId="urn:microsoft.com/office/officeart/2018/2/layout/IconVerticalSolidList"/>
    <dgm:cxn modelId="{DA57A876-B003-4811-B532-5DA79B126E64}" type="presParOf" srcId="{D9CC8266-F1A3-4DE4-AA24-615CA803DDBA}" destId="{8BFCC07F-4E7E-4316-A8A3-DAEE01B6B3A0}" srcOrd="4" destOrd="0" presId="urn:microsoft.com/office/officeart/2018/2/layout/IconVerticalSolidList"/>
    <dgm:cxn modelId="{BF928364-7247-41D0-8167-7B52BD017725}" type="presParOf" srcId="{93A46F10-B03C-470E-B4AC-A9D7E1C5A280}" destId="{41145F61-4BB8-492A-ADAD-4FD0EF33AFD4}" srcOrd="5" destOrd="0" presId="urn:microsoft.com/office/officeart/2018/2/layout/IconVerticalSolidList"/>
    <dgm:cxn modelId="{9B6FE2EC-CFBC-44C7-9FD1-470E3EB1E81F}" type="presParOf" srcId="{93A46F10-B03C-470E-B4AC-A9D7E1C5A280}" destId="{EA292D86-29C9-40D7-B8AF-F9BD5823188A}" srcOrd="6" destOrd="0" presId="urn:microsoft.com/office/officeart/2018/2/layout/IconVerticalSolidList"/>
    <dgm:cxn modelId="{F431E267-543C-48EF-9D40-3ABAE4F150E5}" type="presParOf" srcId="{EA292D86-29C9-40D7-B8AF-F9BD5823188A}" destId="{0DE985AC-AA0D-440D-93BF-F9CC8FFBAE45}" srcOrd="0" destOrd="0" presId="urn:microsoft.com/office/officeart/2018/2/layout/IconVerticalSolidList"/>
    <dgm:cxn modelId="{75322307-A941-4618-B330-E23C54C77C4E}" type="presParOf" srcId="{EA292D86-29C9-40D7-B8AF-F9BD5823188A}" destId="{C4DAD0DF-20B3-48F1-91CA-A574E7496306}" srcOrd="1" destOrd="0" presId="urn:microsoft.com/office/officeart/2018/2/layout/IconVerticalSolidList"/>
    <dgm:cxn modelId="{C7AC14DB-1558-449C-AEE7-B03399DD1ADB}" type="presParOf" srcId="{EA292D86-29C9-40D7-B8AF-F9BD5823188A}" destId="{C78550AF-D483-4B21-ACDC-CC25A6B2FB18}" srcOrd="2" destOrd="0" presId="urn:microsoft.com/office/officeart/2018/2/layout/IconVerticalSolidList"/>
    <dgm:cxn modelId="{57B921AF-B352-4E68-92A0-B592793E0D5A}" type="presParOf" srcId="{EA292D86-29C9-40D7-B8AF-F9BD5823188A}" destId="{DF69A030-D7E4-4054-9664-01EDFF711D12}" srcOrd="3" destOrd="0" presId="urn:microsoft.com/office/officeart/2018/2/layout/IconVerticalSolidList"/>
    <dgm:cxn modelId="{2FE57CE6-9ADC-431A-BA02-64A6207316F9}" type="presParOf" srcId="{EA292D86-29C9-40D7-B8AF-F9BD5823188A}" destId="{95EF4028-AB67-494F-A86B-76F051955191}" srcOrd="4" destOrd="0" presId="urn:microsoft.com/office/officeart/2018/2/layout/IconVerticalSolidList"/>
    <dgm:cxn modelId="{ECDDAA3F-B116-47C3-8D90-26885323C471}" type="presParOf" srcId="{93A46F10-B03C-470E-B4AC-A9D7E1C5A280}" destId="{B8CCBE5D-26BB-4E2A-A083-E0DE1998EE2E}" srcOrd="7" destOrd="0" presId="urn:microsoft.com/office/officeart/2018/2/layout/IconVerticalSolidList"/>
    <dgm:cxn modelId="{726F868A-E452-4284-8E3F-6859B284F860}" type="presParOf" srcId="{93A46F10-B03C-470E-B4AC-A9D7E1C5A280}" destId="{A45D7AAA-4485-4830-B060-3E54CA2A6ABF}" srcOrd="8" destOrd="0" presId="urn:microsoft.com/office/officeart/2018/2/layout/IconVerticalSolidList"/>
    <dgm:cxn modelId="{57A98B7D-3290-46F9-8822-D97200E162AF}" type="presParOf" srcId="{A45D7AAA-4485-4830-B060-3E54CA2A6ABF}" destId="{846A4BD5-3863-4CDC-9A57-9B3C32DD63D8}" srcOrd="0" destOrd="0" presId="urn:microsoft.com/office/officeart/2018/2/layout/IconVerticalSolidList"/>
    <dgm:cxn modelId="{954CE4FB-2B71-4EE6-BC72-E51F3AAEAC31}" type="presParOf" srcId="{A45D7AAA-4485-4830-B060-3E54CA2A6ABF}" destId="{491F676B-DC36-468C-BC20-0D65993A5BC1}" srcOrd="1" destOrd="0" presId="urn:microsoft.com/office/officeart/2018/2/layout/IconVerticalSolidList"/>
    <dgm:cxn modelId="{4A8C947F-1E07-4C3E-858E-8C28100630F6}" type="presParOf" srcId="{A45D7AAA-4485-4830-B060-3E54CA2A6ABF}" destId="{8E8A2920-16A0-4C52-AFB7-CAD6AC8A7BAC}" srcOrd="2" destOrd="0" presId="urn:microsoft.com/office/officeart/2018/2/layout/IconVerticalSolidList"/>
    <dgm:cxn modelId="{11E364BD-75F2-4C28-90ED-2DB16B080ACD}" type="presParOf" srcId="{A45D7AAA-4485-4830-B060-3E54CA2A6ABF}" destId="{C438ED23-664B-4C9F-B893-7E662732F6B0}" srcOrd="3" destOrd="0" presId="urn:microsoft.com/office/officeart/2018/2/layout/IconVerticalSolidList"/>
    <dgm:cxn modelId="{23015B19-E456-41F9-8304-106592B0DE97}" type="presParOf" srcId="{93A46F10-B03C-470E-B4AC-A9D7E1C5A280}" destId="{0A40D78E-7362-4434-BE4A-95597C5918BD}" srcOrd="9" destOrd="0" presId="urn:microsoft.com/office/officeart/2018/2/layout/IconVerticalSolidList"/>
    <dgm:cxn modelId="{CF8AFAF6-FF1F-4F18-B06F-B80396D5AE5F}" type="presParOf" srcId="{93A46F10-B03C-470E-B4AC-A9D7E1C5A280}" destId="{CF9F65EB-6D1E-40ED-A642-2EAD1D1734FC}" srcOrd="10" destOrd="0" presId="urn:microsoft.com/office/officeart/2018/2/layout/IconVerticalSolidList"/>
    <dgm:cxn modelId="{ED8581CB-08D6-4D50-95C3-B956F713AC0D}" type="presParOf" srcId="{CF9F65EB-6D1E-40ED-A642-2EAD1D1734FC}" destId="{18C0EDFA-1BAA-47BF-985A-443A412370F3}" srcOrd="0" destOrd="0" presId="urn:microsoft.com/office/officeart/2018/2/layout/IconVerticalSolidList"/>
    <dgm:cxn modelId="{F9EFF977-8466-4AAD-A9FA-7CEDE626F31B}" type="presParOf" srcId="{CF9F65EB-6D1E-40ED-A642-2EAD1D1734FC}" destId="{89E59208-5500-4868-A5D3-C267830CD054}" srcOrd="1" destOrd="0" presId="urn:microsoft.com/office/officeart/2018/2/layout/IconVerticalSolidList"/>
    <dgm:cxn modelId="{D27C6584-AF9A-4E30-BDF7-CCDED24FA5CD}" type="presParOf" srcId="{CF9F65EB-6D1E-40ED-A642-2EAD1D1734FC}" destId="{708E01B9-AB8C-4DA0-B7AB-89538776BB09}" srcOrd="2" destOrd="0" presId="urn:microsoft.com/office/officeart/2018/2/layout/IconVerticalSolidList"/>
    <dgm:cxn modelId="{66967A9C-4DD6-497A-A50E-70915B5B07CC}" type="presParOf" srcId="{CF9F65EB-6D1E-40ED-A642-2EAD1D1734FC}" destId="{AD7355EF-6C4D-419E-9B3E-0CAE71124535}" srcOrd="3" destOrd="0" presId="urn:microsoft.com/office/officeart/2018/2/layout/IconVerticalSolidList"/>
    <dgm:cxn modelId="{96BC4927-AEBA-4739-91DC-EBDBCEC51363}" type="presParOf" srcId="{93A46F10-B03C-470E-B4AC-A9D7E1C5A280}" destId="{CFE30162-045E-4421-9286-E6CC83A15EEE}" srcOrd="11" destOrd="0" presId="urn:microsoft.com/office/officeart/2018/2/layout/IconVerticalSolidList"/>
    <dgm:cxn modelId="{350C1343-41E8-4ADD-A80B-70EC1E4C70EB}" type="presParOf" srcId="{93A46F10-B03C-470E-B4AC-A9D7E1C5A280}" destId="{107AA7C8-4538-402F-BF75-D27040ABB072}" srcOrd="12" destOrd="0" presId="urn:microsoft.com/office/officeart/2018/2/layout/IconVerticalSolidList"/>
    <dgm:cxn modelId="{0CF9A3B0-4EB3-4019-8186-55F0FD4A6E06}" type="presParOf" srcId="{107AA7C8-4538-402F-BF75-D27040ABB072}" destId="{316D3664-D1ED-4779-82BA-91E1BE69100C}" srcOrd="0" destOrd="0" presId="urn:microsoft.com/office/officeart/2018/2/layout/IconVerticalSolidList"/>
    <dgm:cxn modelId="{EAC3702A-67DF-4A15-B6D8-8A4EBD00A2B7}" type="presParOf" srcId="{107AA7C8-4538-402F-BF75-D27040ABB072}" destId="{F5627E15-46D2-4861-9D37-21BAA779A6AD}" srcOrd="1" destOrd="0" presId="urn:microsoft.com/office/officeart/2018/2/layout/IconVerticalSolidList"/>
    <dgm:cxn modelId="{532166C2-3420-4B68-BBE8-965A99B6F39D}" type="presParOf" srcId="{107AA7C8-4538-402F-BF75-D27040ABB072}" destId="{40885437-17ED-4506-8195-5C689DC080E2}" srcOrd="2" destOrd="0" presId="urn:microsoft.com/office/officeart/2018/2/layout/IconVerticalSolidList"/>
    <dgm:cxn modelId="{7099C5B0-6FFC-4CD7-B02A-24578D1CD0CE}" type="presParOf" srcId="{107AA7C8-4538-402F-BF75-D27040ABB072}" destId="{75DFE28E-DD9F-40A5-AE9C-232B1DFEA5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51A19-D55F-459F-8BB4-62927912F4C7}">
      <dsp:nvSpPr>
        <dsp:cNvPr id="0" name=""/>
        <dsp:cNvSpPr/>
      </dsp:nvSpPr>
      <dsp:spPr>
        <a:xfrm>
          <a:off x="0" y="317"/>
          <a:ext cx="10353675" cy="436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67E2A-07FE-485D-A054-2ED429E45509}">
      <dsp:nvSpPr>
        <dsp:cNvPr id="0" name=""/>
        <dsp:cNvSpPr/>
      </dsp:nvSpPr>
      <dsp:spPr>
        <a:xfrm>
          <a:off x="132178" y="98632"/>
          <a:ext cx="240325" cy="240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154D6-D223-4A7F-B6B9-38FDED764408}">
      <dsp:nvSpPr>
        <dsp:cNvPr id="0" name=""/>
        <dsp:cNvSpPr/>
      </dsp:nvSpPr>
      <dsp:spPr>
        <a:xfrm>
          <a:off x="504682" y="317"/>
          <a:ext cx="9848992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MG Road: Premium Hotels, Restaurants, Fine Dine</a:t>
          </a:r>
        </a:p>
      </dsp:txBody>
      <dsp:txXfrm>
        <a:off x="504682" y="317"/>
        <a:ext cx="9848992" cy="436954"/>
      </dsp:txXfrm>
    </dsp:sp>
    <dsp:sp modelId="{BB42517B-A9A7-4433-B99B-374ABEB8BF97}">
      <dsp:nvSpPr>
        <dsp:cNvPr id="0" name=""/>
        <dsp:cNvSpPr/>
      </dsp:nvSpPr>
      <dsp:spPr>
        <a:xfrm>
          <a:off x="0" y="546510"/>
          <a:ext cx="10353675" cy="4369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EB5C7-4EF0-422B-B162-563600DFF569}">
      <dsp:nvSpPr>
        <dsp:cNvPr id="0" name=""/>
        <dsp:cNvSpPr/>
      </dsp:nvSpPr>
      <dsp:spPr>
        <a:xfrm>
          <a:off x="132178" y="644825"/>
          <a:ext cx="240325" cy="240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462AA-67EB-4733-96C8-B3369AECAF56}">
      <dsp:nvSpPr>
        <dsp:cNvPr id="0" name=""/>
        <dsp:cNvSpPr/>
      </dsp:nvSpPr>
      <dsp:spPr>
        <a:xfrm>
          <a:off x="504682" y="546510"/>
          <a:ext cx="9848992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Popular Destination.</a:t>
          </a:r>
        </a:p>
      </dsp:txBody>
      <dsp:txXfrm>
        <a:off x="504682" y="546510"/>
        <a:ext cx="9848992" cy="436954"/>
      </dsp:txXfrm>
    </dsp:sp>
    <dsp:sp modelId="{5783BE51-D1BC-4CB0-94E8-590F5C15DD04}">
      <dsp:nvSpPr>
        <dsp:cNvPr id="0" name=""/>
        <dsp:cNvSpPr/>
      </dsp:nvSpPr>
      <dsp:spPr>
        <a:xfrm>
          <a:off x="0" y="1092704"/>
          <a:ext cx="10353675" cy="436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A0FC0-9FF9-45CD-9B96-D5B5F3C13C25}">
      <dsp:nvSpPr>
        <dsp:cNvPr id="0" name=""/>
        <dsp:cNvSpPr/>
      </dsp:nvSpPr>
      <dsp:spPr>
        <a:xfrm>
          <a:off x="132178" y="1191019"/>
          <a:ext cx="240325" cy="240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928D6-2020-445F-9BB6-81521BC637BC}">
      <dsp:nvSpPr>
        <dsp:cNvPr id="0" name=""/>
        <dsp:cNvSpPr/>
      </dsp:nvSpPr>
      <dsp:spPr>
        <a:xfrm>
          <a:off x="504682" y="1092704"/>
          <a:ext cx="4659153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Indiranagar: Mix of High and affordable venues. </a:t>
          </a:r>
        </a:p>
      </dsp:txBody>
      <dsp:txXfrm>
        <a:off x="504682" y="1092704"/>
        <a:ext cx="4659153" cy="436954"/>
      </dsp:txXfrm>
    </dsp:sp>
    <dsp:sp modelId="{8BFCC07F-4E7E-4316-A8A3-DAEE01B6B3A0}">
      <dsp:nvSpPr>
        <dsp:cNvPr id="0" name=""/>
        <dsp:cNvSpPr/>
      </dsp:nvSpPr>
      <dsp:spPr>
        <a:xfrm>
          <a:off x="4739774" y="1081063"/>
          <a:ext cx="5189838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Proximity to MG road beneficial.</a:t>
          </a:r>
        </a:p>
      </dsp:txBody>
      <dsp:txXfrm>
        <a:off x="4739774" y="1081063"/>
        <a:ext cx="5189838" cy="436954"/>
      </dsp:txXfrm>
    </dsp:sp>
    <dsp:sp modelId="{0DE985AC-AA0D-440D-93BF-F9CC8FFBAE45}">
      <dsp:nvSpPr>
        <dsp:cNvPr id="0" name=""/>
        <dsp:cNvSpPr/>
      </dsp:nvSpPr>
      <dsp:spPr>
        <a:xfrm>
          <a:off x="0" y="1638897"/>
          <a:ext cx="10353675" cy="4369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AD0DF-20B3-48F1-91CA-A574E7496306}">
      <dsp:nvSpPr>
        <dsp:cNvPr id="0" name=""/>
        <dsp:cNvSpPr/>
      </dsp:nvSpPr>
      <dsp:spPr>
        <a:xfrm>
          <a:off x="132178" y="1737212"/>
          <a:ext cx="240325" cy="240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9A030-D7E4-4054-9664-01EDFF711D12}">
      <dsp:nvSpPr>
        <dsp:cNvPr id="0" name=""/>
        <dsp:cNvSpPr/>
      </dsp:nvSpPr>
      <dsp:spPr>
        <a:xfrm>
          <a:off x="504682" y="1638897"/>
          <a:ext cx="4659153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Koramangala: Affordable and mid-range venues. </a:t>
          </a:r>
        </a:p>
      </dsp:txBody>
      <dsp:txXfrm>
        <a:off x="504682" y="1638897"/>
        <a:ext cx="4659153" cy="436954"/>
      </dsp:txXfrm>
    </dsp:sp>
    <dsp:sp modelId="{95EF4028-AB67-494F-A86B-76F051955191}">
      <dsp:nvSpPr>
        <dsp:cNvPr id="0" name=""/>
        <dsp:cNvSpPr/>
      </dsp:nvSpPr>
      <dsp:spPr>
        <a:xfrm>
          <a:off x="4727734" y="1624827"/>
          <a:ext cx="5189838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Preferred option for people from Electronic City, HSR, BTM, Madiwala. </a:t>
          </a:r>
        </a:p>
      </dsp:txBody>
      <dsp:txXfrm>
        <a:off x="4727734" y="1624827"/>
        <a:ext cx="5189838" cy="436954"/>
      </dsp:txXfrm>
    </dsp:sp>
    <dsp:sp modelId="{846A4BD5-3863-4CDC-9A57-9B3C32DD63D8}">
      <dsp:nvSpPr>
        <dsp:cNvPr id="0" name=""/>
        <dsp:cNvSpPr/>
      </dsp:nvSpPr>
      <dsp:spPr>
        <a:xfrm>
          <a:off x="0" y="2185091"/>
          <a:ext cx="10353675" cy="4369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F676B-DC36-468C-BC20-0D65993A5BC1}">
      <dsp:nvSpPr>
        <dsp:cNvPr id="0" name=""/>
        <dsp:cNvSpPr/>
      </dsp:nvSpPr>
      <dsp:spPr>
        <a:xfrm>
          <a:off x="132178" y="2283405"/>
          <a:ext cx="240325" cy="2403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8ED23-664B-4C9F-B893-7E662732F6B0}">
      <dsp:nvSpPr>
        <dsp:cNvPr id="0" name=""/>
        <dsp:cNvSpPr/>
      </dsp:nvSpPr>
      <dsp:spPr>
        <a:xfrm>
          <a:off x="504682" y="2185091"/>
          <a:ext cx="9848992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of the places are having Good Rating except few. </a:t>
          </a:r>
        </a:p>
      </dsp:txBody>
      <dsp:txXfrm>
        <a:off x="504682" y="2185091"/>
        <a:ext cx="9848992" cy="436954"/>
      </dsp:txXfrm>
    </dsp:sp>
    <dsp:sp modelId="{18C0EDFA-1BAA-47BF-985A-443A412370F3}">
      <dsp:nvSpPr>
        <dsp:cNvPr id="0" name=""/>
        <dsp:cNvSpPr/>
      </dsp:nvSpPr>
      <dsp:spPr>
        <a:xfrm>
          <a:off x="0" y="2731284"/>
          <a:ext cx="10353675" cy="436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59208-5500-4868-A5D3-C267830CD054}">
      <dsp:nvSpPr>
        <dsp:cNvPr id="0" name=""/>
        <dsp:cNvSpPr/>
      </dsp:nvSpPr>
      <dsp:spPr>
        <a:xfrm>
          <a:off x="132178" y="2829599"/>
          <a:ext cx="240325" cy="2403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355EF-6C4D-419E-9B3E-0CAE71124535}">
      <dsp:nvSpPr>
        <dsp:cNvPr id="0" name=""/>
        <dsp:cNvSpPr/>
      </dsp:nvSpPr>
      <dsp:spPr>
        <a:xfrm>
          <a:off x="504682" y="2731284"/>
          <a:ext cx="9848992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price range distribution of the venues are uneven. </a:t>
          </a:r>
        </a:p>
      </dsp:txBody>
      <dsp:txXfrm>
        <a:off x="504682" y="2731284"/>
        <a:ext cx="9848992" cy="436954"/>
      </dsp:txXfrm>
    </dsp:sp>
    <dsp:sp modelId="{316D3664-D1ED-4779-82BA-91E1BE69100C}">
      <dsp:nvSpPr>
        <dsp:cNvPr id="0" name=""/>
        <dsp:cNvSpPr/>
      </dsp:nvSpPr>
      <dsp:spPr>
        <a:xfrm>
          <a:off x="0" y="3277477"/>
          <a:ext cx="10353675" cy="4369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27E15-46D2-4861-9D37-21BAA779A6AD}">
      <dsp:nvSpPr>
        <dsp:cNvPr id="0" name=""/>
        <dsp:cNvSpPr/>
      </dsp:nvSpPr>
      <dsp:spPr>
        <a:xfrm>
          <a:off x="132178" y="3375792"/>
          <a:ext cx="240325" cy="2403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FE28E-DD9F-40A5-AE9C-232B1DFEA5FF}">
      <dsp:nvSpPr>
        <dsp:cNvPr id="0" name=""/>
        <dsp:cNvSpPr/>
      </dsp:nvSpPr>
      <dsp:spPr>
        <a:xfrm>
          <a:off x="504682" y="3277477"/>
          <a:ext cx="9848992" cy="4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44" tIns="46244" rIns="46244" bIns="462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Based on Rating, Location and Average Price, the venues are divided into 4 clusters</a:t>
          </a:r>
        </a:p>
      </dsp:txBody>
      <dsp:txXfrm>
        <a:off x="504682" y="3277477"/>
        <a:ext cx="9848992" cy="436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05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86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043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21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61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88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7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4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15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426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32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0.JP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2.JP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1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jpeg"/><Relationship Id="rId5" Type="http://schemas.openxmlformats.org/officeDocument/2006/relationships/image" Target="../media/image10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5.JP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7.JP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8.JP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9.JP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3831" y="835384"/>
            <a:ext cx="4462040" cy="3499549"/>
          </a:xfrm>
        </p:spPr>
        <p:txBody>
          <a:bodyPr>
            <a:normAutofit/>
          </a:bodyPr>
          <a:lstStyle/>
          <a:p>
            <a:pPr algn="l"/>
            <a:br>
              <a:rPr lang="en-US" sz="2600" dirty="0"/>
            </a:br>
            <a:br>
              <a:rPr lang="en-US" sz="2600" dirty="0"/>
            </a:br>
            <a:r>
              <a:rPr lang="en-US" sz="3200" dirty="0"/>
              <a:t>CAPSTONE PROJECT</a:t>
            </a:r>
            <a:br>
              <a:rPr lang="en-US" sz="2600" dirty="0"/>
            </a:br>
            <a:br>
              <a:rPr lang="en-US" sz="2600" dirty="0"/>
            </a:br>
            <a:r>
              <a:rPr lang="en-US" altLang="en-US" sz="2600" dirty="0">
                <a:ln>
                  <a:noFil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Explore and Compare Hotspots        in Bengaluru</a:t>
            </a:r>
            <a:br>
              <a:rPr lang="en-US" altLang="en-US" sz="260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0EDAB"/>
                </a:solidFill>
              </a:rPr>
              <a:t>By- Vismay Radhakrishnan</a:t>
            </a:r>
          </a:p>
          <a:p>
            <a:pPr algn="l"/>
            <a:r>
              <a:rPr lang="en-US" dirty="0">
                <a:solidFill>
                  <a:srgbClr val="10EDAB"/>
                </a:solidFill>
              </a:rPr>
              <a:t>15</a:t>
            </a:r>
            <a:r>
              <a:rPr lang="en-US" baseline="30000" dirty="0">
                <a:solidFill>
                  <a:srgbClr val="10EDAB"/>
                </a:solidFill>
              </a:rPr>
              <a:t>th</a:t>
            </a:r>
            <a:r>
              <a:rPr lang="en-US" dirty="0">
                <a:solidFill>
                  <a:srgbClr val="10EDAB"/>
                </a:solidFill>
              </a:rPr>
              <a:t> June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3" r="-1" b="3453"/>
          <a:stretch/>
        </p:blipFill>
        <p:spPr>
          <a:xfrm>
            <a:off x="-1" y="10"/>
            <a:ext cx="7537704" cy="3428990"/>
          </a:xfrm>
          <a:prstGeom prst="rect">
            <a:avLst/>
          </a:prstGeom>
        </p:spPr>
      </p:pic>
      <p:pic>
        <p:nvPicPr>
          <p:cNvPr id="7" name="Picture 6" descr="A lit up city at night&#10;&#10;Description automatically generated">
            <a:extLst>
              <a:ext uri="{FF2B5EF4-FFF2-40B4-BE49-F238E27FC236}">
                <a16:creationId xmlns:a16="http://schemas.microsoft.com/office/drawing/2014/main" id="{44C6D37D-072A-47DB-AE54-D9F4AE776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73" r="-1" b="19671"/>
          <a:stretch/>
        </p:blipFill>
        <p:spPr>
          <a:xfrm>
            <a:off x="20" y="3429000"/>
            <a:ext cx="75376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0A2DCD1-2A6A-4147-95D3-AF511058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9" y="47121"/>
            <a:ext cx="11100162" cy="6720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7706" y="3284147"/>
            <a:ext cx="8828384" cy="7174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Price Distribution Map</a:t>
            </a:r>
          </a:p>
        </p:txBody>
      </p:sp>
    </p:spTree>
    <p:extLst>
      <p:ext uri="{BB962C8B-B14F-4D97-AF65-F5344CB8AC3E}">
        <p14:creationId xmlns:p14="http://schemas.microsoft.com/office/powerpoint/2010/main" val="265817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68" y="559759"/>
            <a:ext cx="6227064" cy="3419856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82573D1-ADA5-4465-9F31-678A86909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89" y="98475"/>
            <a:ext cx="10971589" cy="6673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3187" y="2597233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Rating Distribution Map</a:t>
            </a:r>
          </a:p>
        </p:txBody>
      </p:sp>
    </p:spTree>
    <p:extLst>
      <p:ext uri="{BB962C8B-B14F-4D97-AF65-F5344CB8AC3E}">
        <p14:creationId xmlns:p14="http://schemas.microsoft.com/office/powerpoint/2010/main" val="260463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68" y="559759"/>
            <a:ext cx="6227064" cy="3419856"/>
          </a:xfrm>
          <a:prstGeom prst="rect">
            <a:avLst/>
          </a:prstGeom>
        </p:spPr>
      </p:pic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3D4BC31-9892-4D08-B919-A695F879E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44" y="98474"/>
            <a:ext cx="10992820" cy="6671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0301" y="2899178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K-Map Clustering</a:t>
            </a:r>
          </a:p>
        </p:txBody>
      </p:sp>
    </p:spTree>
    <p:extLst>
      <p:ext uri="{BB962C8B-B14F-4D97-AF65-F5344CB8AC3E}">
        <p14:creationId xmlns:p14="http://schemas.microsoft.com/office/powerpoint/2010/main" val="269708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Results and Discussion</a:t>
            </a:r>
          </a:p>
        </p:txBody>
      </p:sp>
      <p:graphicFrame>
        <p:nvGraphicFramePr>
          <p:cNvPr id="112" name="TextBox 9">
            <a:extLst>
              <a:ext uri="{FF2B5EF4-FFF2-40B4-BE49-F238E27FC236}">
                <a16:creationId xmlns:a16="http://schemas.microsoft.com/office/drawing/2014/main" id="{37A1B702-ADDE-4CAC-84AF-EC71A2489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65759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9524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0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5A942-7615-4E03-8FA2-E4A5A65F29EE}"/>
              </a:ext>
            </a:extLst>
          </p:cNvPr>
          <p:cNvSpPr txBox="1"/>
          <p:nvPr/>
        </p:nvSpPr>
        <p:spPr>
          <a:xfrm>
            <a:off x="410817" y="1311965"/>
            <a:ext cx="115956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this project was to explore 3 main places in Bengaluru, which has a lot of potential for businesses as a potential market and for individuals to explore new culinary experience. </a:t>
            </a:r>
          </a:p>
          <a:p>
            <a:endParaRPr lang="en-US" dirty="0"/>
          </a:p>
          <a:p>
            <a:r>
              <a:rPr lang="en-US" dirty="0"/>
              <a:t>The venues were identified using Foursquare API and Zomato API and the same were plotted in maps to understand the trends followed. </a:t>
            </a:r>
          </a:p>
          <a:p>
            <a:endParaRPr lang="en-US" dirty="0"/>
          </a:p>
          <a:p>
            <a:r>
              <a:rPr lang="en-US" dirty="0"/>
              <a:t>Also, we were able to cluster all the venues into 4 clusters using M-Means based on location, rating and price range. </a:t>
            </a:r>
          </a:p>
          <a:p>
            <a:endParaRPr lang="en-US" dirty="0"/>
          </a:p>
          <a:p>
            <a:r>
              <a:rPr lang="en-US" dirty="0"/>
              <a:t>This opens a lot of opportunities for businesses to look for options for investment. </a:t>
            </a:r>
          </a:p>
          <a:p>
            <a:endParaRPr lang="en-US" dirty="0"/>
          </a:p>
          <a:p>
            <a:r>
              <a:rPr lang="en-US" dirty="0"/>
              <a:t>Additionally, for anyone exploring Bengaluru these are the 3 best places to start exploring based on the cuisines and categories of venues available.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81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9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18266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747" y="1106847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02" name="Freeform: Shape 98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group of people walking on a city street at night&#10;&#10;Description automatically generated">
            <a:extLst>
              <a:ext uri="{FF2B5EF4-FFF2-40B4-BE49-F238E27FC236}">
                <a16:creationId xmlns:a16="http://schemas.microsoft.com/office/drawing/2014/main" id="{2D16A045-A695-4C56-96BE-495DA69B5E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29" r="32685"/>
          <a:stretch/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747" y="2515842"/>
            <a:ext cx="5604529" cy="341412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6900" lvl="0" indent="0">
              <a:buNone/>
            </a:pPr>
            <a:endParaRPr lang="en-US" b="1" dirty="0">
              <a:ln/>
              <a:solidFill>
                <a:schemeClr val="bg1"/>
              </a:solidFill>
              <a:effectLst/>
            </a:endParaRPr>
          </a:p>
          <a:p>
            <a:pPr marL="36900" lvl="0" indent="0">
              <a:buNone/>
            </a:pPr>
            <a:r>
              <a:rPr lang="en-US" b="1" dirty="0">
                <a:ln/>
                <a:solidFill>
                  <a:schemeClr val="bg1"/>
                </a:solidFill>
                <a:effectLst/>
              </a:rPr>
              <a:t>- Explore trends in 3 Key Location</a:t>
            </a:r>
          </a:p>
          <a:p>
            <a:pPr marL="36900" lvl="0" indent="0">
              <a:buNone/>
            </a:pPr>
            <a:r>
              <a:rPr lang="en-US" b="1" dirty="0">
                <a:ln/>
                <a:solidFill>
                  <a:schemeClr val="bg1"/>
                </a:solidFill>
                <a:effectLst/>
              </a:rPr>
              <a:t>- Analyze the Similarity in venues</a:t>
            </a:r>
          </a:p>
          <a:p>
            <a:pPr marL="36900" lvl="0" indent="0">
              <a:buNone/>
            </a:pPr>
            <a:r>
              <a:rPr lang="en-US" b="1" dirty="0">
                <a:ln/>
                <a:solidFill>
                  <a:schemeClr val="bg1"/>
                </a:solidFill>
                <a:effectLst/>
              </a:rPr>
              <a:t>- Explore venues as per their Rating</a:t>
            </a:r>
          </a:p>
          <a:p>
            <a:pPr marL="36900" lvl="0" indent="0">
              <a:buNone/>
            </a:pPr>
            <a:r>
              <a:rPr lang="en-US" b="1" dirty="0">
                <a:ln/>
                <a:solidFill>
                  <a:schemeClr val="bg1"/>
                </a:solidFill>
                <a:effectLst/>
              </a:rPr>
              <a:t>- Distribution of venues across various Price Ranges </a:t>
            </a:r>
          </a:p>
          <a:p>
            <a:pPr marL="36900" lvl="0" indent="0">
              <a:buNone/>
            </a:pPr>
            <a:r>
              <a:rPr lang="en-US" b="1" dirty="0">
                <a:ln/>
                <a:solidFill>
                  <a:schemeClr val="bg1"/>
                </a:solidFill>
                <a:effectLst/>
              </a:rPr>
              <a:t>- Clustering of venues across the prime locations</a:t>
            </a:r>
          </a:p>
          <a:p>
            <a:pPr marL="36900" lvl="0" indent="0">
              <a:buNone/>
            </a:pPr>
            <a:endParaRPr lang="en-US" b="1" dirty="0">
              <a:ln/>
              <a:solidFill>
                <a:schemeClr val="bg1"/>
              </a:solidFill>
              <a:effectLst/>
            </a:endParaRPr>
          </a:p>
          <a:p>
            <a:endParaRPr lang="en-US" b="1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084C01-59A7-4DF9-AB9D-21F34C1CE5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b="77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2545504"/>
            <a:ext cx="6613307" cy="1297626"/>
          </a:xfrm>
        </p:spPr>
        <p:txBody>
          <a:bodyPr>
            <a:noAutofit/>
          </a:bodyPr>
          <a:lstStyle/>
          <a:p>
            <a:r>
              <a:rPr lang="en-US" sz="5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</a:rPr>
              <a:t>Hotspots in Bengaluru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4" r="-1" b="-1"/>
          <a:stretch/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328" y="1835618"/>
            <a:ext cx="3307400" cy="318676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6900" lvl="0" indent="0">
              <a:buNone/>
            </a:pPr>
            <a:endParaRPr lang="en-US" b="1" dirty="0">
              <a:ln/>
              <a:solidFill>
                <a:schemeClr val="accent3"/>
              </a:solidFill>
              <a:effectLst/>
            </a:endParaRPr>
          </a:p>
          <a:p>
            <a:pPr marL="36900" lvl="0" indent="0" algn="ctr">
              <a:buNone/>
            </a:pPr>
            <a:r>
              <a:rPr lang="en-US" sz="3600" b="1" dirty="0">
                <a:ln/>
                <a:solidFill>
                  <a:schemeClr val="accent3"/>
                </a:solidFill>
                <a:effectLst/>
              </a:rPr>
              <a:t>MG Road </a:t>
            </a:r>
          </a:p>
          <a:p>
            <a:pPr marL="36900" lvl="0" indent="0" algn="ctr">
              <a:buNone/>
            </a:pPr>
            <a:r>
              <a:rPr lang="en-US" sz="3600" b="1" dirty="0">
                <a:ln/>
                <a:solidFill>
                  <a:schemeClr val="accent3"/>
                </a:solidFill>
                <a:effectLst/>
              </a:rPr>
              <a:t>Koramangala</a:t>
            </a:r>
          </a:p>
          <a:p>
            <a:pPr marL="36900" lvl="0" indent="0" algn="ctr">
              <a:buNone/>
            </a:pPr>
            <a:r>
              <a:rPr lang="en-US" sz="3600" b="1" dirty="0">
                <a:ln/>
                <a:solidFill>
                  <a:schemeClr val="accent3"/>
                </a:solidFill>
                <a:effectLst/>
              </a:rPr>
              <a:t>Indiranagar</a:t>
            </a:r>
          </a:p>
          <a:p>
            <a:endParaRPr lang="en-US" b="1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Graphic 5" descr="Marker">
            <a:extLst>
              <a:ext uri="{FF2B5EF4-FFF2-40B4-BE49-F238E27FC236}">
                <a16:creationId xmlns:a16="http://schemas.microsoft.com/office/drawing/2014/main" id="{50F781CC-9523-40E0-8CDB-A77F6E1BB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9053" y="815557"/>
            <a:ext cx="914400" cy="91440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22A03BA3-D81A-4394-86DC-625B9D9E4D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2860" y="4436165"/>
            <a:ext cx="914400" cy="91440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409D118B-20E9-4507-BFA4-BB024E75D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7359" y="1166950"/>
            <a:ext cx="914400" cy="9144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D8D97AA-32B2-4B99-A0FB-78E9874157AA}"/>
              </a:ext>
            </a:extLst>
          </p:cNvPr>
          <p:cNvSpPr/>
          <p:nvPr/>
        </p:nvSpPr>
        <p:spPr>
          <a:xfrm>
            <a:off x="5146115" y="299554"/>
            <a:ext cx="1414044" cy="940831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MG Road</a:t>
            </a:r>
            <a:endParaRPr lang="en-IN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6A111A68-C412-445C-8390-18204180282C}"/>
              </a:ext>
            </a:extLst>
          </p:cNvPr>
          <p:cNvSpPr/>
          <p:nvPr/>
        </p:nvSpPr>
        <p:spPr>
          <a:xfrm>
            <a:off x="7960162" y="392352"/>
            <a:ext cx="1964053" cy="940831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Indiranagar</a:t>
            </a:r>
            <a:endParaRPr lang="en-IN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A60C461-05DA-451E-B95F-9959E664FDEF}"/>
              </a:ext>
            </a:extLst>
          </p:cNvPr>
          <p:cNvSpPr/>
          <p:nvPr/>
        </p:nvSpPr>
        <p:spPr>
          <a:xfrm>
            <a:off x="6312209" y="3878678"/>
            <a:ext cx="2142678" cy="118858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Koramangala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84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3AD58A8-E6CE-42F7-97FD-55FEA16F6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84"/>
          <a:stretch/>
        </p:blipFill>
        <p:spPr>
          <a:xfrm>
            <a:off x="51111" y="3488620"/>
            <a:ext cx="6096000" cy="3351431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526B353-C81B-4CFF-8251-881FBBDFE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39"/>
          <a:stretch/>
        </p:blipFill>
        <p:spPr>
          <a:xfrm>
            <a:off x="51111" y="152398"/>
            <a:ext cx="6096000" cy="32302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21" y="152398"/>
            <a:ext cx="3384668" cy="970450"/>
          </a:xfrm>
        </p:spPr>
        <p:txBody>
          <a:bodyPr anchor="b">
            <a:normAutofit/>
          </a:bodyPr>
          <a:lstStyle/>
          <a:p>
            <a:r>
              <a:rPr lang="en-US" sz="4400" dirty="0"/>
              <a:t>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129" y="541544"/>
            <a:ext cx="2389281" cy="229925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6900" lvl="0" indent="0">
              <a:buNone/>
            </a:pPr>
            <a:r>
              <a:rPr lang="en-US" sz="1800" b="1" dirty="0">
                <a:ln/>
                <a:solidFill>
                  <a:srgbClr val="FF0000"/>
                </a:solidFill>
                <a:effectLst/>
              </a:rPr>
              <a:t>1. Foursquare API: 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Name, 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Category, 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Latitude, 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Longitude </a:t>
            </a:r>
          </a:p>
          <a:p>
            <a:endParaRPr lang="en-US" sz="1800" b="1" dirty="0">
              <a:ln/>
              <a:effectLst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14DFA1D-D5CF-482F-BC52-6ECFA9E619DC}"/>
              </a:ext>
            </a:extLst>
          </p:cNvPr>
          <p:cNvSpPr txBox="1">
            <a:spLocks/>
          </p:cNvSpPr>
          <p:nvPr/>
        </p:nvSpPr>
        <p:spPr>
          <a:xfrm>
            <a:off x="9224512" y="2841246"/>
            <a:ext cx="2389281" cy="3864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solidFill>
                  <a:srgbClr val="FF0000"/>
                </a:solidFill>
                <a:effectLst/>
              </a:rPr>
              <a:t>2. Zomato API: 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Venue Name, 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Address, 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Price Range,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Price for 2 people,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Rating,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Latitude, </a:t>
            </a:r>
          </a:p>
          <a:p>
            <a:pPr marL="36900" indent="0">
              <a:buFont typeface="Wingdings 2" charset="2"/>
              <a:buNone/>
            </a:pPr>
            <a:r>
              <a:rPr lang="en-US" sz="1800" b="1" dirty="0">
                <a:ln/>
                <a:effectLst/>
              </a:rPr>
              <a:t>Longitude </a:t>
            </a:r>
          </a:p>
          <a:p>
            <a:endParaRPr lang="en-US" sz="1800" b="1" dirty="0">
              <a:ln/>
              <a:effectLst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2DF5B40C-74BF-4501-8BCA-8948CECAA31A}"/>
              </a:ext>
            </a:extLst>
          </p:cNvPr>
          <p:cNvSpPr/>
          <p:nvPr/>
        </p:nvSpPr>
        <p:spPr>
          <a:xfrm>
            <a:off x="4887606" y="1662224"/>
            <a:ext cx="1658522" cy="23851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781AD5C3-3FB2-41F9-BA34-0A26AC1FDE37}"/>
              </a:ext>
            </a:extLst>
          </p:cNvPr>
          <p:cNvSpPr/>
          <p:nvPr/>
        </p:nvSpPr>
        <p:spPr>
          <a:xfrm>
            <a:off x="4996070" y="4992097"/>
            <a:ext cx="4228441" cy="23851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9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392970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Combined Data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9F79D-374F-42B6-8B3D-FC037A3DF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9517" y="3121544"/>
            <a:ext cx="11710480" cy="2166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D30BBE-697F-4347-8272-81D17427CE31}"/>
              </a:ext>
            </a:extLst>
          </p:cNvPr>
          <p:cNvSpPr txBox="1"/>
          <p:nvPr/>
        </p:nvSpPr>
        <p:spPr>
          <a:xfrm>
            <a:off x="240760" y="2039815"/>
            <a:ext cx="1171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Obtained by combining the data obtained from Foursquare API and Zomato API</a:t>
            </a:r>
            <a:endParaRPr lang="en-IN" sz="2800" dirty="0"/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B52C05C2-D7AD-45AA-86B0-D9EF81CF8F87}"/>
              </a:ext>
            </a:extLst>
          </p:cNvPr>
          <p:cNvSpPr/>
          <p:nvPr/>
        </p:nvSpPr>
        <p:spPr>
          <a:xfrm rot="16200000">
            <a:off x="1331563" y="4379560"/>
            <a:ext cx="800385" cy="2287938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4DDCF4-1AFF-416F-AF0F-BBDF9726B431}"/>
              </a:ext>
            </a:extLst>
          </p:cNvPr>
          <p:cNvSpPr txBox="1"/>
          <p:nvPr/>
        </p:nvSpPr>
        <p:spPr>
          <a:xfrm>
            <a:off x="3046928" y="5518044"/>
            <a:ext cx="6098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The Venue names obtained from both the API does not match. </a:t>
            </a:r>
          </a:p>
          <a:p>
            <a:r>
              <a:rPr lang="en-US" dirty="0"/>
              <a:t>- Need to clean the data.</a:t>
            </a:r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7C2D376-445D-44D3-9CC5-525F4EBFA895}"/>
              </a:ext>
            </a:extLst>
          </p:cNvPr>
          <p:cNvSpPr/>
          <p:nvPr/>
        </p:nvSpPr>
        <p:spPr>
          <a:xfrm>
            <a:off x="4764156" y="5123336"/>
            <a:ext cx="284923" cy="3498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95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2E5D5C5-1331-4EB5-B620-A2BB367C0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61" r="26483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Clean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408" y="1732450"/>
            <a:ext cx="5345723" cy="371174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6900" lvl="0" indent="0">
              <a:buNone/>
            </a:pPr>
            <a:endParaRPr lang="en-US" sz="1800" b="1" dirty="0">
              <a:ln/>
              <a:effectLst/>
            </a:endParaRP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Filter venues by difference in Latitude and Longitude values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Drop the columns with mismatch venues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Update the old data with newly acquired data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</a:t>
            </a:r>
            <a:r>
              <a:rPr lang="en-US" sz="1800" b="1" u="sng" dirty="0">
                <a:ln/>
                <a:effectLst/>
              </a:rPr>
              <a:t>Initial Data</a:t>
            </a:r>
            <a:r>
              <a:rPr lang="en-US" sz="1800" b="1" dirty="0">
                <a:ln/>
                <a:effectLst/>
              </a:rPr>
              <a:t>: </a:t>
            </a:r>
            <a:r>
              <a:rPr lang="en-US" sz="1800" b="1" i="1" dirty="0">
                <a:ln/>
                <a:effectLst/>
              </a:rPr>
              <a:t>300 Venue Details 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</a:t>
            </a:r>
            <a:r>
              <a:rPr lang="en-US" sz="1800" b="1" u="sng" dirty="0">
                <a:ln/>
                <a:effectLst/>
              </a:rPr>
              <a:t>Final Data after Cleaning and filtering: </a:t>
            </a:r>
          </a:p>
          <a:p>
            <a:pPr marL="36900" lvl="0" indent="0">
              <a:buNone/>
            </a:pPr>
            <a:r>
              <a:rPr lang="en-US" sz="1800" b="1" i="1" dirty="0">
                <a:ln/>
                <a:effectLst/>
              </a:rPr>
              <a:t>176 Venue Details</a:t>
            </a:r>
          </a:p>
          <a:p>
            <a:pPr marL="36900" lvl="0" indent="0">
              <a:buNone/>
            </a:pPr>
            <a:r>
              <a:rPr lang="en-US" sz="1800" b="1" dirty="0">
                <a:ln/>
                <a:effectLst/>
              </a:rPr>
              <a:t>- Map plot shows final plotted venues</a:t>
            </a:r>
          </a:p>
          <a:p>
            <a:endParaRPr lang="en-US" sz="1800" b="1" dirty="0">
              <a:ln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96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19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01" y="175848"/>
            <a:ext cx="7043398" cy="96025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Bar Chart for Total Category Count</a:t>
            </a:r>
          </a:p>
        </p:txBody>
      </p:sp>
      <p:pic>
        <p:nvPicPr>
          <p:cNvPr id="5" name="Picture 4" descr="A picture containing implement, pencil&#10;&#10;Description automatically generated">
            <a:extLst>
              <a:ext uri="{FF2B5EF4-FFF2-40B4-BE49-F238E27FC236}">
                <a16:creationId xmlns:a16="http://schemas.microsoft.com/office/drawing/2014/main" id="{DB17AEC0-BCA9-4AB3-B4F4-EA55EEDBAA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889" b="1"/>
          <a:stretch/>
        </p:blipFill>
        <p:spPr>
          <a:xfrm>
            <a:off x="182880" y="956603"/>
            <a:ext cx="11859065" cy="57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60" y="55575"/>
            <a:ext cx="10917134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dirty="0"/>
              <a:t>Distribution of Venue Categories across 3 prime locations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 descr="A picture containing measure&#10;&#10;Description automatically generated">
            <a:extLst>
              <a:ext uri="{FF2B5EF4-FFF2-40B4-BE49-F238E27FC236}">
                <a16:creationId xmlns:a16="http://schemas.microsoft.com/office/drawing/2014/main" id="{93982993-1D05-48BB-B7B7-9D96C4CA3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81600"/>
            <a:ext cx="12192000" cy="57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3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1C6D8E3-1F46-49B0-B7E2-9DFDCFBEE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3" y="74535"/>
            <a:ext cx="11926956" cy="6708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28" y="304022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 Range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2963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Widescreen</PresentationFormat>
  <Paragraphs>84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Goudy Old Style</vt:lpstr>
      <vt:lpstr>Wingdings 2</vt:lpstr>
      <vt:lpstr>SlateVTI</vt:lpstr>
      <vt:lpstr>  CAPSTONE PROJECT  Explore and Compare Hotspots        in Bengaluru </vt:lpstr>
      <vt:lpstr>INTRODUCTION</vt:lpstr>
      <vt:lpstr>Hotspots in Bengaluru</vt:lpstr>
      <vt:lpstr>DATA</vt:lpstr>
      <vt:lpstr>Combined Data</vt:lpstr>
      <vt:lpstr>Clean The Data</vt:lpstr>
      <vt:lpstr>Bar Chart for Total Category Count</vt:lpstr>
      <vt:lpstr>Distribution of Venue Categories across 3 prime locations</vt:lpstr>
      <vt:lpstr>Price Range Distribution </vt:lpstr>
      <vt:lpstr>Price Distribution Map</vt:lpstr>
      <vt:lpstr>Rating Distribution Map</vt:lpstr>
      <vt:lpstr>K-Map Clustering</vt:lpstr>
      <vt:lpstr>Results and 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2020-06-15T23:36:25Z</dcterms:created>
  <dcterms:modified xsi:type="dcterms:W3CDTF">2020-06-15T23:39:44Z</dcterms:modified>
</cp:coreProperties>
</file>